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3" autoAdjust="0"/>
    <p:restoredTop sz="94681"/>
  </p:normalViewPr>
  <p:slideViewPr>
    <p:cSldViewPr snapToGrid="0">
      <p:cViewPr varScale="1">
        <p:scale>
          <a:sx n="105" d="100"/>
          <a:sy n="105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8D3163-E0B1-A371-8D6F-38EC293FA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035F827-DF2A-A72E-C4CC-E4557B46C5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946A2E-21B1-308F-2FEF-769C400DB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76B5-4705-4048-AE78-C2FBD58A8242}" type="datetimeFigureOut">
              <a:rPr lang="de-CH" smtClean="0"/>
              <a:t>04.11.2024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A43EB1-1061-82ED-B2AB-A22547FF5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0D55CF-EAB6-0BD1-C17E-37262113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94E7-A3FD-407A-8672-B1D38AEEC39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20979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C8BDC5-6842-F9F7-73AD-C77D779D6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F38492-74ED-DB80-A2FE-7AF76D5D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14652F-B6D8-5B16-18BC-E83A9A6A6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76B5-4705-4048-AE78-C2FBD58A8242}" type="datetimeFigureOut">
              <a:rPr lang="de-CH" smtClean="0"/>
              <a:t>04.11.2024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E7B948-F8EC-D9CE-86F0-0C7FD3EB3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8D86A5-B91C-C458-2A16-B1854A594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94E7-A3FD-407A-8672-B1D38AEEC39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372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B83DA8C-309E-1153-97DF-FACC474E9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3E1CB6B-F264-126E-BE3B-664EB5AC9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FD95A1-1850-CEB2-24C3-650EF3BAF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76B5-4705-4048-AE78-C2FBD58A8242}" type="datetimeFigureOut">
              <a:rPr lang="de-CH" smtClean="0"/>
              <a:t>04.11.2024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039B95-B215-6BE4-6C5B-9A9DBB7E4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9A5F21-28D3-6B3B-01FC-3A4C6ACDE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94E7-A3FD-407A-8672-B1D38AEEC39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7468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07304-6EB9-149B-05B8-4C43BE455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72F90F-1352-DBDD-ADA6-2870FD78C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B15D4C-A306-BFB6-33E0-C9A5B2624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76B5-4705-4048-AE78-C2FBD58A8242}" type="datetimeFigureOut">
              <a:rPr lang="de-CH" smtClean="0"/>
              <a:t>04.11.2024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6199C7-5391-0A10-59AC-689C27C5A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084575-9630-E9F7-D7FF-F766D0B9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94E7-A3FD-407A-8672-B1D38AEEC39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8598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950B0C-DCC4-C18B-BC14-D6195CEAF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F05BF0-A637-3507-599A-94C5E6EE0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48CFA1-2BC0-2ADC-672A-8BC15D641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76B5-4705-4048-AE78-C2FBD58A8242}" type="datetimeFigureOut">
              <a:rPr lang="de-CH" smtClean="0"/>
              <a:t>04.11.2024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0DDF68-CA20-5384-88AF-71C405CF6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532372-5F67-E2E3-49E9-C3A759B77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94E7-A3FD-407A-8672-B1D38AEEC39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56664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A6040F-8408-7A41-7C57-80FBC8024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AE3EDB-071B-26CC-2283-B1FEF3FFD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93CABA0-9BC3-C30C-5D62-0B203E9A5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1FB9882-1D64-23D1-487A-30FA0271D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76B5-4705-4048-AE78-C2FBD58A8242}" type="datetimeFigureOut">
              <a:rPr lang="de-CH" smtClean="0"/>
              <a:t>04.11.2024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E98A3D1-2FF2-1560-23C8-6D6AF8604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A046D5B-7F7B-0152-1252-97FE37BA1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94E7-A3FD-407A-8672-B1D38AEEC39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2681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02445-5585-6425-0720-85A402529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078D99-6A88-7001-B9BF-998BA6692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15387C-0BC4-1BDA-48D0-4504BE401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7956807-5773-13EE-12E2-3D764D4F18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541FC7A-7465-FBF8-D005-D46B34EFB6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8F43ABB-BBF1-7A75-2932-665F47647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76B5-4705-4048-AE78-C2FBD58A8242}" type="datetimeFigureOut">
              <a:rPr lang="de-CH" smtClean="0"/>
              <a:t>04.11.2024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1F9B680-580C-3919-4AB7-6603A298E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7EDE5DE-1AFC-2300-3061-9506F56B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94E7-A3FD-407A-8672-B1D38AEEC39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3624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34AB41-013A-2A56-1E09-FD5AB4673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25E01B5-CD12-E756-7EE0-91E311694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76B5-4705-4048-AE78-C2FBD58A8242}" type="datetimeFigureOut">
              <a:rPr lang="de-CH" smtClean="0"/>
              <a:t>04.11.2024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475D043-4F6D-C209-40C9-796E6381E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167DE7C-4F5C-E904-955C-3D37A26DB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94E7-A3FD-407A-8672-B1D38AEEC39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32641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36E74D8-6764-C70E-50AA-0AF973C10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76B5-4705-4048-AE78-C2FBD58A8242}" type="datetimeFigureOut">
              <a:rPr lang="de-CH" smtClean="0"/>
              <a:t>04.11.2024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92057EC-0002-6DCB-C471-7707D5CC1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EF2A54A-5383-75A5-19AE-17AD59B6B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94E7-A3FD-407A-8672-B1D38AEEC39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408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020C6D-61D6-23DB-E01A-CB7DDE7DC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FE8C4B-B160-905C-5961-1B81D0470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1BCE513-5397-E82D-7404-10EADA713F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E91A468-E35A-D031-8BA0-19D8D919A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76B5-4705-4048-AE78-C2FBD58A8242}" type="datetimeFigureOut">
              <a:rPr lang="de-CH" smtClean="0"/>
              <a:t>04.11.2024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BB97AC8-1910-CCB4-AD4B-EA95D78F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A2A33A-6E3F-BF46-5281-9C30F94A4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94E7-A3FD-407A-8672-B1D38AEEC39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4824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489E8F-B398-5C7B-7B52-4EF4EAAD4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4DE5934-A3D3-915D-BD5B-8F83BC7182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2451397-BDF6-FA7A-2B31-FAEA21627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A929D1-A95B-8D65-625B-E11E8452D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76B5-4705-4048-AE78-C2FBD58A8242}" type="datetimeFigureOut">
              <a:rPr lang="de-CH" smtClean="0"/>
              <a:t>04.11.2024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46F2D87-CC13-EF4E-0E39-14195FE6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57122F9-9259-2325-28CC-034CB649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394E7-A3FD-407A-8672-B1D38AEEC39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6906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CD36BB9-D5BC-34DE-C1EB-B211C0391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0104E8-CE44-3B0F-CA1F-9CC473BA7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9EED7F-EC1C-4A67-E878-D935A268EB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B76B5-4705-4048-AE78-C2FBD58A8242}" type="datetimeFigureOut">
              <a:rPr lang="de-CH" smtClean="0"/>
              <a:t>04.11.2024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1FB086-E9E6-7D05-E6C4-8CBA6A3D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16C9DA-ED81-10C1-96A8-977D724320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394E7-A3FD-407A-8672-B1D38AEEC39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1420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5D216F8-0B39-E76E-A8EA-E057BF6EE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955" y="178130"/>
            <a:ext cx="4725949" cy="667987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5B9955BF-9923-D847-17C1-CC002AE3964E}"/>
              </a:ext>
            </a:extLst>
          </p:cNvPr>
          <p:cNvSpPr txBox="1"/>
          <p:nvPr/>
        </p:nvSpPr>
        <p:spPr>
          <a:xfrm>
            <a:off x="670617" y="1937093"/>
            <a:ext cx="7518400" cy="35502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«Engagiert, informiert, involviert.»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Wir sind interessierte Eltern von Kindergarten-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 Primarschulkindern aus der Gemeinde Kirchberg.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CH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800" dirty="0">
                <a:highlight>
                  <a:srgbClr val="FF00FF"/>
                </a:highlight>
                <a:latin typeface="Arial Black" panose="020B0A04020102020204" pitchFamily="34" charset="0"/>
              </a:rPr>
              <a:t>Vision: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«Gemeinsam für eine starke Schulgemeinschaft.»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Der Elternrat bezweckt die Vernetzung zwischen allen Eltern, sodass ein kanalisierter Austausch von Informationen und Anliegen/Ideen zwischen Eltern, Schulleitung und Bildungskommission stattfinden kann. 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1CCC4E3-3F9E-6E02-CBB7-D56ED6B866F7}"/>
              </a:ext>
            </a:extLst>
          </p:cNvPr>
          <p:cNvSpPr txBox="1"/>
          <p:nvPr/>
        </p:nvSpPr>
        <p:spPr>
          <a:xfrm rot="21364581">
            <a:off x="685800" y="704366"/>
            <a:ext cx="2319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highlight>
                  <a:srgbClr val="00FF00"/>
                </a:highlight>
                <a:latin typeface="Arial Black" panose="020B0A04020102020204" pitchFamily="34" charset="0"/>
              </a:rPr>
              <a:t>Elternrat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B35666B-90D5-1AF5-FB31-34CAE3DB1772}"/>
              </a:ext>
            </a:extLst>
          </p:cNvPr>
          <p:cNvSpPr txBox="1"/>
          <p:nvPr/>
        </p:nvSpPr>
        <p:spPr>
          <a:xfrm>
            <a:off x="1746616" y="1250505"/>
            <a:ext cx="2963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highlight>
                  <a:srgbClr val="00FFFF"/>
                </a:highlight>
                <a:latin typeface="Arial Black" panose="020B0A04020102020204" pitchFamily="34" charset="0"/>
              </a:rPr>
              <a:t>Kirchberg</a:t>
            </a:r>
          </a:p>
        </p:txBody>
      </p:sp>
    </p:spTree>
    <p:extLst>
      <p:ext uri="{BB962C8B-B14F-4D97-AF65-F5344CB8AC3E}">
        <p14:creationId xmlns:p14="http://schemas.microsoft.com/office/powerpoint/2010/main" val="4123909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A8FB5B72-144F-E487-3859-7EDA1193EE74}"/>
              </a:ext>
            </a:extLst>
          </p:cNvPr>
          <p:cNvSpPr txBox="1"/>
          <p:nvPr/>
        </p:nvSpPr>
        <p:spPr>
          <a:xfrm>
            <a:off x="1193800" y="1210734"/>
            <a:ext cx="6552522" cy="4689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800" dirty="0">
                <a:highlight>
                  <a:srgbClr val="00FF00"/>
                </a:highlight>
                <a:latin typeface="Arial Black" panose="020B0A04020102020204" pitchFamily="34" charset="0"/>
              </a:rPr>
              <a:t>Ziel:</a:t>
            </a:r>
            <a:r>
              <a:rPr lang="de-CH" sz="1800" b="1" u="sng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CH" sz="18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Wir sind </a:t>
            </a:r>
            <a:r>
              <a:rPr lang="de-CH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 Gefäss für die Anliegen der Eltern und Schüler/-innen.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Wir organisieren Weiterbildungs- und Informationsanlässe für die Eltern.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Wir engagieren uns für schulbezogene Themen (z.B. Prävention).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Wir t</a:t>
            </a:r>
            <a:r>
              <a:rPr lang="de-CH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ragen mit eigenen Projekten und Aktivitäten zu einer positiven Schulzeit bei.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Wir fördern d</a:t>
            </a:r>
            <a:r>
              <a:rPr lang="de-CH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ie Vernetzung aller Eltern, unabhängig von Sprache oder kulturellem Hintergrund.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08351F4-45B1-C4D9-F76F-C4CFB607F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322" y="436418"/>
            <a:ext cx="4234451" cy="598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444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A1DA061-EB25-E910-0673-7EC9D1440E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779" y="1591293"/>
            <a:ext cx="4305865" cy="6086104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8A7E907-ADAA-A9DA-0360-E397EB4AECBB}"/>
              </a:ext>
            </a:extLst>
          </p:cNvPr>
          <p:cNvSpPr txBox="1"/>
          <p:nvPr/>
        </p:nvSpPr>
        <p:spPr>
          <a:xfrm>
            <a:off x="1075267" y="931403"/>
            <a:ext cx="9711266" cy="3994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800" dirty="0">
                <a:highlight>
                  <a:srgbClr val="00FFFF"/>
                </a:highlight>
                <a:latin typeface="Arial Black" panose="020B0A04020102020204" pitchFamily="34" charset="0"/>
              </a:rPr>
              <a:t>Klassenvertreter/innen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de-CH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Können die Anliegen der Klasseneltern im Elternrat, welche für die ganze Schule bedeutend sind in den Elternrat einbringen.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Werden über Inhalte der Elternratssitzungen informiert.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Engagieren sich und suchen die Mithilfe </a:t>
            </a:r>
            <a:b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der Klasseneltern bei Vorhaben.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Können in Arbeitsgruppen des Elternrats mitwirken. 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Stellen sich mindestens ein Schuljahr zur</a:t>
            </a:r>
            <a:b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Verfügung.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7316AE9-58F7-E36A-57B1-3C880217D492}"/>
              </a:ext>
            </a:extLst>
          </p:cNvPr>
          <p:cNvSpPr txBox="1"/>
          <p:nvPr/>
        </p:nvSpPr>
        <p:spPr>
          <a:xfrm rot="21054405">
            <a:off x="1620444" y="5180277"/>
            <a:ext cx="2199064" cy="532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800" dirty="0">
                <a:highlight>
                  <a:srgbClr val="FFFF00"/>
                </a:highlight>
                <a:latin typeface="Arial Black" panose="020B0A04020102020204" pitchFamily="34" charset="0"/>
              </a:rPr>
              <a:t>E-Mail:</a:t>
            </a:r>
            <a:r>
              <a:rPr lang="de-CH" dirty="0">
                <a:highlight>
                  <a:srgbClr val="FFFF00"/>
                </a:highlight>
              </a:rPr>
              <a:t>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E08656D-2F22-A13A-688E-ED345E49DD53}"/>
              </a:ext>
            </a:extLst>
          </p:cNvPr>
          <p:cNvSpPr txBox="1"/>
          <p:nvPr/>
        </p:nvSpPr>
        <p:spPr>
          <a:xfrm rot="21192475">
            <a:off x="2328333" y="5494866"/>
            <a:ext cx="538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highlight>
                  <a:srgbClr val="00FF00"/>
                </a:highlight>
                <a:latin typeface="Arial Black" panose="020B0A04020102020204" pitchFamily="34" charset="0"/>
              </a:rPr>
              <a:t>elternrat3422@gmx.ch</a:t>
            </a:r>
          </a:p>
        </p:txBody>
      </p:sp>
    </p:spTree>
    <p:extLst>
      <p:ext uri="{BB962C8B-B14F-4D97-AF65-F5344CB8AC3E}">
        <p14:creationId xmlns:p14="http://schemas.microsoft.com/office/powerpoint/2010/main" val="2280999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4309F0B8-A5D1-382E-8BD9-45605DAAB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523" y="1513773"/>
            <a:ext cx="3952994" cy="558734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8A7E907-ADAA-A9DA-0360-E397EB4AECBB}"/>
              </a:ext>
            </a:extLst>
          </p:cNvPr>
          <p:cNvSpPr txBox="1"/>
          <p:nvPr/>
        </p:nvSpPr>
        <p:spPr>
          <a:xfrm>
            <a:off x="1075267" y="905934"/>
            <a:ext cx="9711266" cy="3401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800" dirty="0">
                <a:highlight>
                  <a:srgbClr val="00FFFF"/>
                </a:highlight>
                <a:latin typeface="Arial Black" panose="020B0A04020102020204" pitchFamily="34" charset="0"/>
              </a:rPr>
              <a:t>Elternratsmitglieder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de-CH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Die Elternratsmitglieder wählen jährlich den Vorstand. 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Sie bestimmen die Aktivitäten für das Jahresprogramm des Elternrats.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Sie nehmen an den vier jährlichen Sitzungen teil.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Sie wirken aktiv </a:t>
            </a:r>
            <a:r>
              <a:rPr lang="de-CH">
                <a:latin typeface="Arial" panose="020B0604020202020204" pitchFamily="34" charset="0"/>
                <a:cs typeface="Arial" panose="020B0604020202020204" pitchFamily="34" charset="0"/>
              </a:rPr>
              <a:t>in den Arbeitsgruppen 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des Elternrats mit. </a:t>
            </a:r>
          </a:p>
          <a:p>
            <a:pPr marL="285750" lvl="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Sie stellen sich mindestens ein Schuljahr zur</a:t>
            </a:r>
            <a:b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Verfügung.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7316AE9-58F7-E36A-57B1-3C880217D492}"/>
              </a:ext>
            </a:extLst>
          </p:cNvPr>
          <p:cNvSpPr txBox="1"/>
          <p:nvPr/>
        </p:nvSpPr>
        <p:spPr>
          <a:xfrm rot="21054405">
            <a:off x="1620444" y="5180277"/>
            <a:ext cx="2199064" cy="532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800" dirty="0">
                <a:highlight>
                  <a:srgbClr val="FFFF00"/>
                </a:highlight>
                <a:latin typeface="Arial Black" panose="020B0A04020102020204" pitchFamily="34" charset="0"/>
              </a:rPr>
              <a:t>E-Mail:</a:t>
            </a:r>
            <a:r>
              <a:rPr lang="de-CH" dirty="0">
                <a:highlight>
                  <a:srgbClr val="FFFF00"/>
                </a:highlight>
              </a:rPr>
              <a:t>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E08656D-2F22-A13A-688E-ED345E49DD53}"/>
              </a:ext>
            </a:extLst>
          </p:cNvPr>
          <p:cNvSpPr txBox="1"/>
          <p:nvPr/>
        </p:nvSpPr>
        <p:spPr>
          <a:xfrm rot="21192475">
            <a:off x="2328333" y="5494866"/>
            <a:ext cx="538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highlight>
                  <a:srgbClr val="00FF00"/>
                </a:highlight>
                <a:latin typeface="Arial Black" panose="020B0A04020102020204" pitchFamily="34" charset="0"/>
              </a:rPr>
              <a:t>elternrat3422@gmx.ch</a:t>
            </a:r>
          </a:p>
        </p:txBody>
      </p:sp>
    </p:spTree>
    <p:extLst>
      <p:ext uri="{BB962C8B-B14F-4D97-AF65-F5344CB8AC3E}">
        <p14:creationId xmlns:p14="http://schemas.microsoft.com/office/powerpoint/2010/main" val="2142468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19D01734-DDFA-F2F1-223F-431173A9A0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226" y="-306912"/>
            <a:ext cx="5709803" cy="8070494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DF55919-4999-F9EE-E837-484E0C5CF69A}"/>
              </a:ext>
            </a:extLst>
          </p:cNvPr>
          <p:cNvSpPr txBox="1"/>
          <p:nvPr/>
        </p:nvSpPr>
        <p:spPr>
          <a:xfrm>
            <a:off x="872066" y="846209"/>
            <a:ext cx="9414933" cy="516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highlight>
                  <a:srgbClr val="FF00FF"/>
                </a:highlight>
                <a:latin typeface="Arial Black" panose="020B0A04020102020204" pitchFamily="34" charset="0"/>
              </a:rPr>
              <a:t>Bisherige Aktivitäten:           </a:t>
            </a:r>
          </a:p>
          <a:p>
            <a:endParaRPr lang="de-CH" dirty="0"/>
          </a:p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Selbstverteidigungskurs</a:t>
            </a:r>
          </a:p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Vortrag</a:t>
            </a:r>
          </a:p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Frühlingsfest</a:t>
            </a:r>
            <a:endParaRPr lang="de-CH" dirty="0"/>
          </a:p>
          <a:p>
            <a:pPr indent="-285750">
              <a:buFontTx/>
              <a:buChar char="-"/>
            </a:pPr>
            <a:endParaRPr lang="de-CH" sz="2800" dirty="0">
              <a:highlight>
                <a:srgbClr val="FFFF00"/>
              </a:highlight>
              <a:latin typeface="Arial Black" panose="020B0A04020102020204" pitchFamily="34" charset="0"/>
            </a:endParaRPr>
          </a:p>
          <a:p>
            <a:r>
              <a:rPr lang="de-CH" sz="2800" dirty="0">
                <a:highlight>
                  <a:srgbClr val="FFFF00"/>
                </a:highlight>
                <a:latin typeface="Arial Black" panose="020B0A04020102020204" pitchFamily="34" charset="0"/>
              </a:rPr>
              <a:t>Weitere Ideen:</a:t>
            </a:r>
          </a:p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Clean-</a:t>
            </a:r>
            <a:r>
              <a:rPr lang="de-CH" dirty="0" err="1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-Day</a:t>
            </a:r>
          </a:p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Elterncafés, </a:t>
            </a:r>
            <a:r>
              <a:rPr lang="de-CH" dirty="0" err="1">
                <a:latin typeface="Arial" panose="020B0604020202020204" pitchFamily="34" charset="0"/>
                <a:cs typeface="Arial" panose="020B0604020202020204" pitchFamily="34" charset="0"/>
              </a:rPr>
              <a:t>Znüniaktion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Kinderyoga</a:t>
            </a:r>
          </a:p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Kinderkonzert</a:t>
            </a:r>
          </a:p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Fasnacht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1A09A99-FA7B-6E79-7842-95358A24F2D4}"/>
              </a:ext>
            </a:extLst>
          </p:cNvPr>
          <p:cNvSpPr txBox="1"/>
          <p:nvPr/>
        </p:nvSpPr>
        <p:spPr>
          <a:xfrm rot="21428130">
            <a:off x="4223771" y="4386810"/>
            <a:ext cx="3069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>
                <a:highlight>
                  <a:srgbClr val="00FFFF"/>
                </a:highlight>
                <a:latin typeface="Arial Black" panose="020B0A04020102020204" pitchFamily="34" charset="0"/>
              </a:rPr>
              <a:t>Elternrat-Franken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2A70C74-A540-3D2E-29F8-830FB3B193B5}"/>
              </a:ext>
            </a:extLst>
          </p:cNvPr>
          <p:cNvSpPr txBox="1"/>
          <p:nvPr/>
        </p:nvSpPr>
        <p:spPr>
          <a:xfrm>
            <a:off x="4222694" y="4960417"/>
            <a:ext cx="374661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Unterstützen könnt ihr uns über </a:t>
            </a:r>
          </a:p>
          <a:p>
            <a:r>
              <a:rPr lang="de-CH" dirty="0"/>
              <a:t>IBAN: CH53 0900 0000 1640 1862 6</a:t>
            </a:r>
          </a:p>
          <a:p>
            <a:r>
              <a:rPr lang="de-CH" dirty="0"/>
              <a:t>Oder per </a:t>
            </a:r>
            <a:r>
              <a:rPr lang="de-CH" dirty="0" err="1"/>
              <a:t>Twint</a:t>
            </a:r>
            <a:r>
              <a:rPr lang="de-CH" dirty="0"/>
              <a:t>: 079 759 22 08 </a:t>
            </a:r>
            <a:br>
              <a:rPr lang="de-CH" dirty="0"/>
            </a:br>
            <a:r>
              <a:rPr lang="de-CH" dirty="0"/>
              <a:t>Sanja Götte – Vermerk: Elternrat </a:t>
            </a:r>
          </a:p>
          <a:p>
            <a:r>
              <a:rPr lang="de-CH" sz="1000" dirty="0"/>
              <a:t>Buchhaltung wird von der Kassiererin Sanja Götte geführt.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D61C549-F5C3-D0C5-7403-60BF4A3D05BC}"/>
              </a:ext>
            </a:extLst>
          </p:cNvPr>
          <p:cNvSpPr txBox="1"/>
          <p:nvPr/>
        </p:nvSpPr>
        <p:spPr>
          <a:xfrm>
            <a:off x="5801382" y="4758005"/>
            <a:ext cx="1702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>
                <a:highlight>
                  <a:srgbClr val="00FF00"/>
                </a:highlight>
                <a:latin typeface="Arial Black" panose="020B0A04020102020204" pitchFamily="34" charset="0"/>
              </a:rPr>
              <a:t>Freiwillig</a:t>
            </a:r>
          </a:p>
        </p:txBody>
      </p:sp>
    </p:spTree>
    <p:extLst>
      <p:ext uri="{BB962C8B-B14F-4D97-AF65-F5344CB8AC3E}">
        <p14:creationId xmlns:p14="http://schemas.microsoft.com/office/powerpoint/2010/main" val="2557385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Microsoft Office PowerPoint</Application>
  <PresentationFormat>Breitbild</PresentationFormat>
  <Paragraphs>52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Gerber Monika</dc:creator>
  <cp:lastModifiedBy>Sekretariat</cp:lastModifiedBy>
  <cp:revision>19</cp:revision>
  <dcterms:created xsi:type="dcterms:W3CDTF">2024-04-17T15:12:01Z</dcterms:created>
  <dcterms:modified xsi:type="dcterms:W3CDTF">2024-11-04T14:28:54Z</dcterms:modified>
</cp:coreProperties>
</file>